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Pengenalan Backend di Dunia Kerja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adalah bagian dari pengembangan web yang tidak terlihat oleh pengguna. Ini mencakup proses dan sistem yang mendukung aplikasi web, seperti database, server, dan API.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3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Membuat Aplikasi Backend dengan Laravel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2361" y="2377083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menyediakan berbagai fitur dan tools yang memudahkan pengembangan aplikasi backend yang kompleks.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2361" y="3611047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988457" y="3695938"/>
            <a:ext cx="117157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528048" y="36110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Routes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28048" y="4100512"/>
            <a:ext cx="29308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Menetapkan jalur dan metode untuk mengakses berbagai bagian aplikasi.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685228" y="3611047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4835843" y="3695938"/>
            <a:ext cx="20812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420916" y="36110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Controllers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20916" y="4100512"/>
            <a:ext cx="29308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Menangani permintaan pengguna dan mengembalikan respons yang sesuai.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2361" y="6030754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941784" y="6115645"/>
            <a:ext cx="21050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3"/>
          <p:cNvSpPr/>
          <p:nvPr/>
        </p:nvSpPr>
        <p:spPr>
          <a:xfrm>
            <a:off x="1528048" y="603075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528048" y="6520220"/>
            <a:ext cx="29308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Menyediakan antarmuka untuk berinteraksi dengan database.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4685228" y="6030754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6"/>
          <p:cNvSpPr/>
          <p:nvPr/>
        </p:nvSpPr>
        <p:spPr>
          <a:xfrm>
            <a:off x="4840605" y="6115645"/>
            <a:ext cx="19859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7"/>
          <p:cNvSpPr/>
          <p:nvPr/>
        </p:nvSpPr>
        <p:spPr>
          <a:xfrm>
            <a:off x="5420916" y="603075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Views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5420916" y="6520220"/>
            <a:ext cx="29308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Menentukan tampilan dan struktur antarmuka pengguna aplikasi.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7793" y="1138595"/>
            <a:ext cx="4795837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Apa itu Backend?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6157793" y="2025729"/>
            <a:ext cx="7801213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adalah sisi tersembunyi dari sebuah aplikasi web yang menangani logika, data, dan operasi inti. Ini bertanggung jawab untuk menyimpan, memproses, dan mengelola data, serta berinteraksi dengan sistem lain.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6157793" y="3161943"/>
            <a:ext cx="3804761" cy="171878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6349603" y="3353753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Logika Bisnis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49603" y="3768447"/>
            <a:ext cx="3421142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Menentukan aturan dan proses yang mengontrol cara aplikasi berfungsi.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54364" y="3161943"/>
            <a:ext cx="3804761" cy="171878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346174" y="3353753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346174" y="3768447"/>
            <a:ext cx="3421142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Menyimpan data yang digunakan aplikasi, seperti informasi pengguna dan produk.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157793" y="5072539"/>
            <a:ext cx="3804761" cy="2018467"/>
          </a:xfrm>
          <a:prstGeom prst="roundRect">
            <a:avLst>
              <a:gd name="adj" fmla="val 1426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349603" y="5264348"/>
            <a:ext cx="3421142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(Application Programming Interface)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6349603" y="5978723"/>
            <a:ext cx="3421142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Memungkinkan aplikasi lain untuk berkomunikasi dan berinteraksi dengan aplikasi Anda.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154364" y="5072539"/>
            <a:ext cx="3804761" cy="2018467"/>
          </a:xfrm>
          <a:prstGeom prst="roundRect">
            <a:avLst>
              <a:gd name="adj" fmla="val 1426"/>
            </a:avLst>
          </a:prstGeom>
          <a:solidFill>
            <a:srgbClr val="3A3B3C"/>
          </a:solidFill>
          <a:ln/>
        </p:spPr>
      </p:sp>
      <p:sp>
        <p:nvSpPr>
          <p:cNvPr id="17" name="Text 13"/>
          <p:cNvSpPr/>
          <p:nvPr/>
        </p:nvSpPr>
        <p:spPr>
          <a:xfrm>
            <a:off x="10346174" y="5264348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Server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0346174" y="5679043"/>
            <a:ext cx="3421142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Menyediakan wadah untuk aplikasi dan data, memastikan aksesibilitas pengguna.</a:t>
            </a:r>
            <a:endParaRPr lang="en-US" sz="150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11298"/>
            <a:ext cx="12671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Peran Backend dalam Pengembangan Aplikasi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bertanggung jawab untuk membangun dan mengelola sistem yang memungkinkan aplikasi web berfungsi dengan lancar.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mengelola penyimpanan, pemrosesan, dan retrival data yang digunakan oleh aplikasi web.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menangani proses login, registrasi, dan otentikasi pengguna, memastikan keamanan data dan akses.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72067" y="4181475"/>
            <a:ext cx="29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Logic &amp;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mengimplementasikan aturan, proses, dan fitur yang membuat aplikasi web berfungsi sesuai harapan.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9486" y="806887"/>
            <a:ext cx="78450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Keuntungan Menggunakan Backend</a:t>
            </a:r>
            <a:endParaRPr lang="en-US" sz="3650" dirty="0"/>
          </a:p>
        </p:txBody>
      </p:sp>
      <p:sp>
        <p:nvSpPr>
          <p:cNvPr id="6" name="Text 2"/>
          <p:cNvSpPr/>
          <p:nvPr/>
        </p:nvSpPr>
        <p:spPr>
          <a:xfrm>
            <a:off x="649486" y="2245162"/>
            <a:ext cx="78450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memberikan banyak manfaat dalam pengembangan aplikasi web, menghasilkan aplikasi yang lebih kuat, aman, dan efisien.</a:t>
            </a:r>
            <a:endParaRPr lang="en-US" sz="1450" dirty="0"/>
          </a:p>
        </p:txBody>
      </p:sp>
      <p:sp>
        <p:nvSpPr>
          <p:cNvPr id="7" name="Shape 3"/>
          <p:cNvSpPr/>
          <p:nvPr/>
        </p:nvSpPr>
        <p:spPr>
          <a:xfrm>
            <a:off x="649486" y="3256478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810220" y="3326011"/>
            <a:ext cx="9608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252537" y="325647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Skalabilitas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252537" y="3657719"/>
            <a:ext cx="3226713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memungkinkan aplikasi untuk menangani peningkatan jumlah pengguna dan data tanpa masalah kinerja.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4750" y="3256478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4788218" y="3326011"/>
            <a:ext cx="1706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267801" y="325647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Keamanan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5267801" y="3657719"/>
            <a:ext cx="3226713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dapat mengimplementasikan mekanisme keamanan yang ketat untuk melindungi data pengguna dan aplikasi dari ancaman.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49486" y="5536644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772001" y="5606177"/>
            <a:ext cx="17252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3"/>
          <p:cNvSpPr/>
          <p:nvPr/>
        </p:nvSpPr>
        <p:spPr>
          <a:xfrm>
            <a:off x="1252537" y="5536644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Efisiensi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1252537" y="5937885"/>
            <a:ext cx="3226713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mengotomatiskan tugas dan proses yang kompleks, menghemat waktu dan sumber daya.</a:t>
            </a:r>
            <a:endParaRPr lang="en-US" sz="1450" dirty="0"/>
          </a:p>
        </p:txBody>
      </p:sp>
      <p:sp>
        <p:nvSpPr>
          <p:cNvPr id="19" name="Shape 15"/>
          <p:cNvSpPr/>
          <p:nvPr/>
        </p:nvSpPr>
        <p:spPr>
          <a:xfrm>
            <a:off x="4664750" y="5536644"/>
            <a:ext cx="417552" cy="41755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6"/>
          <p:cNvSpPr/>
          <p:nvPr/>
        </p:nvSpPr>
        <p:spPr>
          <a:xfrm>
            <a:off x="4792028" y="5606177"/>
            <a:ext cx="1628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7"/>
          <p:cNvSpPr/>
          <p:nvPr/>
        </p:nvSpPr>
        <p:spPr>
          <a:xfrm>
            <a:off x="5267801" y="5536644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Fleksibelitas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5267801" y="5937885"/>
            <a:ext cx="3226713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memungkinkan pengembang untuk membuat aplikasi yang dapat diubah dan disesuaikan dengan mudah sesuai kebutuhan.</a:t>
            </a:r>
            <a:endParaRPr lang="en-US" sz="14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6847" y="731401"/>
            <a:ext cx="6207681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Contoh Backend: Laravel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6206847" y="1683425"/>
            <a:ext cx="77031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adalah framework PHP yang populer untuk membangun aplikasi backend yang kuat dan mudah dipelihara.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47" y="2573655"/>
            <a:ext cx="514588" cy="514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6847" y="329410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Keamanan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06847" y="3739158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menyediakan fitur keamanan bawaan yang kuat untuk melindungi aplikasi Anda.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705" y="2573655"/>
            <a:ext cx="514588" cy="514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12705" y="329410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0212705" y="3739158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dioptimalkan untuk performa tinggi, memastikan aplikasi Anda berjalan dengan cepat.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7" y="5344716"/>
            <a:ext cx="514588" cy="514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6847" y="606516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6847" y="6510218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menyediakan dukungan yang mudah digunakan untuk berbagai database populer.</a:t>
            </a:r>
            <a:endParaRPr lang="en-US" sz="16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705" y="5344716"/>
            <a:ext cx="514588" cy="514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12705" y="606516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Tooling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10212705" y="6510218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memiliki banyak alat dan library yang memudahkan pengembangan aplikasi.</a:t>
            </a:r>
            <a:endParaRPr lang="en-US" sz="1600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0524" y="1044773"/>
            <a:ext cx="5753933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Mengapa Memilih Laravel?</a:t>
            </a:r>
            <a:endParaRPr lang="en-US" sz="3450" dirty="0"/>
          </a:p>
        </p:txBody>
      </p:sp>
      <p:sp>
        <p:nvSpPr>
          <p:cNvPr id="6" name="Text 2"/>
          <p:cNvSpPr/>
          <p:nvPr/>
        </p:nvSpPr>
        <p:spPr>
          <a:xfrm>
            <a:off x="6100524" y="1856303"/>
            <a:ext cx="79157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menawarkan banyak keuntungan yang menjadikannya pilihan yang populer untuk proyek backend.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6352223" y="2615208"/>
            <a:ext cx="22860" cy="4569500"/>
          </a:xfrm>
          <a:prstGeom prst="roundRect">
            <a:avLst>
              <a:gd name="adj" fmla="val 115146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6538198" y="2998589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35455"/>
          </a:solidFill>
          <a:ln/>
        </p:spPr>
      </p:sp>
      <p:sp>
        <p:nvSpPr>
          <p:cNvPr id="9" name="Shape 5"/>
          <p:cNvSpPr/>
          <p:nvPr/>
        </p:nvSpPr>
        <p:spPr>
          <a:xfrm>
            <a:off x="6166247" y="281261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6318171" y="2878336"/>
            <a:ext cx="9084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7328773" y="2790587"/>
            <a:ext cx="264830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Kemudahan Penggunaan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328773" y="3169920"/>
            <a:ext cx="6687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Framework yang ramah pemula dengan dokumentasi yang komprehensif.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538198" y="4184809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35455"/>
          </a:solidFill>
          <a:ln/>
        </p:spPr>
      </p:sp>
      <p:sp>
        <p:nvSpPr>
          <p:cNvPr id="14" name="Shape 10"/>
          <p:cNvSpPr/>
          <p:nvPr/>
        </p:nvSpPr>
        <p:spPr>
          <a:xfrm>
            <a:off x="6166247" y="399883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6282928" y="4064556"/>
            <a:ext cx="16133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7328773" y="3976807"/>
            <a:ext cx="28136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Kecepatan Pengembangan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328773" y="4356140"/>
            <a:ext cx="6687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Fitur bawaan yang membantu pengembang membangun aplikasi dengan cepat.</a:t>
            </a:r>
            <a:endParaRPr lang="en-US" sz="1350" dirty="0"/>
          </a:p>
        </p:txBody>
      </p:sp>
      <p:sp>
        <p:nvSpPr>
          <p:cNvPr id="18" name="Shape 14"/>
          <p:cNvSpPr/>
          <p:nvPr/>
        </p:nvSpPr>
        <p:spPr>
          <a:xfrm>
            <a:off x="6538198" y="5371028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35455"/>
          </a:solidFill>
          <a:ln/>
        </p:spPr>
      </p:sp>
      <p:sp>
        <p:nvSpPr>
          <p:cNvPr id="19" name="Shape 15"/>
          <p:cNvSpPr/>
          <p:nvPr/>
        </p:nvSpPr>
        <p:spPr>
          <a:xfrm>
            <a:off x="6166247" y="518505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6"/>
          <p:cNvSpPr/>
          <p:nvPr/>
        </p:nvSpPr>
        <p:spPr>
          <a:xfrm>
            <a:off x="6281976" y="5250775"/>
            <a:ext cx="16323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7328773" y="5163026"/>
            <a:ext cx="238684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Keamanan yang Tinggi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7328773" y="5542359"/>
            <a:ext cx="6687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Fitur keamanan yang kuat untuk melindungi aplikasi dari serangan.</a:t>
            </a:r>
            <a:endParaRPr lang="en-US" sz="1350" dirty="0"/>
          </a:p>
        </p:txBody>
      </p:sp>
      <p:sp>
        <p:nvSpPr>
          <p:cNvPr id="23" name="Shape 19"/>
          <p:cNvSpPr/>
          <p:nvPr/>
        </p:nvSpPr>
        <p:spPr>
          <a:xfrm>
            <a:off x="6538198" y="6557248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35455"/>
          </a:solidFill>
          <a:ln/>
        </p:spPr>
      </p:sp>
      <p:sp>
        <p:nvSpPr>
          <p:cNvPr id="24" name="Shape 20"/>
          <p:cNvSpPr/>
          <p:nvPr/>
        </p:nvSpPr>
        <p:spPr>
          <a:xfrm>
            <a:off x="6166247" y="637127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5" name="Text 21"/>
          <p:cNvSpPr/>
          <p:nvPr/>
        </p:nvSpPr>
        <p:spPr>
          <a:xfrm>
            <a:off x="6286619" y="6436995"/>
            <a:ext cx="15394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50" dirty="0"/>
          </a:p>
        </p:txBody>
      </p:sp>
      <p:sp>
        <p:nvSpPr>
          <p:cNvPr id="26" name="Text 22"/>
          <p:cNvSpPr/>
          <p:nvPr/>
        </p:nvSpPr>
        <p:spPr>
          <a:xfrm>
            <a:off x="7328773" y="6349246"/>
            <a:ext cx="223230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Komunitas yang Aktif</a:t>
            </a:r>
            <a:endParaRPr lang="en-US" sz="1700" dirty="0"/>
          </a:p>
        </p:txBody>
      </p:sp>
      <p:sp>
        <p:nvSpPr>
          <p:cNvPr id="27" name="Text 23"/>
          <p:cNvSpPr/>
          <p:nvPr/>
        </p:nvSpPr>
        <p:spPr>
          <a:xfrm>
            <a:off x="7328773" y="6728579"/>
            <a:ext cx="66875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Komunitas besar yang menyediakan dukungan dan sumber daya.</a:t>
            </a:r>
            <a:endParaRPr lang="en-US" sz="1350" dirty="0"/>
          </a:p>
        </p:txBody>
      </p:sp>
      <p:pic>
        <p:nvPicPr>
          <p:cNvPr id="2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7187" y="849630"/>
            <a:ext cx="7408188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Cara Mengambil Laravel dari GitHub</a:t>
            </a:r>
            <a:endParaRPr lang="en-US" sz="3250" dirty="0"/>
          </a:p>
        </p:txBody>
      </p:sp>
      <p:sp>
        <p:nvSpPr>
          <p:cNvPr id="6" name="Text 2"/>
          <p:cNvSpPr/>
          <p:nvPr/>
        </p:nvSpPr>
        <p:spPr>
          <a:xfrm>
            <a:off x="6067187" y="1617107"/>
            <a:ext cx="79824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 adalah platform yang menyediakan repositori kode sumber terbuka, termasuk Laravel.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87" y="2069306"/>
            <a:ext cx="829747" cy="1327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5774" y="2235160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Akun GitHub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45774" y="2593896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Buat akun GitHub jika belum memilikinya.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87" y="3396972"/>
            <a:ext cx="829747" cy="13276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5774" y="3562826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Cari Laravel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45774" y="3921562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Cari repositori Laravel di GitHub menggunakan kata kunci "laravel/laravel".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187" y="4724638"/>
            <a:ext cx="829747" cy="13276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45774" y="4890492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Fork Repositori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145774" y="5249228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Buat salinan repositori Laravel di akun GitHub Anda.</a:t>
            </a:r>
            <a:endParaRPr lang="en-US" sz="13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187" y="6052304"/>
            <a:ext cx="829747" cy="132766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45774" y="6218158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Clone Repositori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7145774" y="6576893"/>
            <a:ext cx="690383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Unduh salinan repositori ke komputer lokal Anda menggunakan Git.</a:t>
            </a:r>
            <a:endParaRPr lang="en-US" sz="1300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176" y="1519118"/>
            <a:ext cx="7507605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Langkah-langkah Instalasi Laravel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43176" y="2368987"/>
            <a:ext cx="78576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Setelah mengunduh Laravel dari GitHub, ikuti langkah-langkah berikut untuk menginstalnya.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43176" y="2869763"/>
            <a:ext cx="7857649" cy="3840718"/>
          </a:xfrm>
          <a:prstGeom prst="roundRect">
            <a:avLst>
              <a:gd name="adj" fmla="val 7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50796" y="2877383"/>
            <a:ext cx="7842409" cy="529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834509" y="2995255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759523" y="2995255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Buka terminal atau command prompt.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50796" y="3407212"/>
            <a:ext cx="7842409" cy="823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34509" y="3525083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4759523" y="3525083"/>
            <a:ext cx="354996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Navigasi ke direktori tempat Anda mengunduh Laravel.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50796" y="4231124"/>
            <a:ext cx="7842409" cy="823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34509" y="4348996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4759523" y="4348996"/>
            <a:ext cx="354996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Jalankan perintah "composer install" untuk menginstal dependensi Laravel.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650796" y="5055037"/>
            <a:ext cx="7842409" cy="823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834509" y="5172908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4759523" y="5172908"/>
            <a:ext cx="354996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Jalankan perintah "php artisan serve" untuk memulai server Laravel.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50796" y="5878949"/>
            <a:ext cx="7842409" cy="823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834509" y="5996821"/>
            <a:ext cx="35499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4759523" y="5996821"/>
            <a:ext cx="354996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Buka browser web dan akses alamat yang ditampilkan di terminal.</a:t>
            </a:r>
            <a:endParaRPr lang="en-US" sz="140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19889"/>
            <a:ext cx="8556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Struktur Dasar Aplikasi Laravel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182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Laravel memiliki struktur direktori yang terorganisir dan mudah dipahami.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00350"/>
            <a:ext cx="4120753" cy="2546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630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12100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Berisi file yang berhubungan dengan logika aplikasi, seperti controllers, models, dan middleware.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800350"/>
            <a:ext cx="4120872" cy="2546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4704" y="5630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54704" y="612112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Berisi file konfigurasi aplikasi, seperti pengaturan database dan email.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800350"/>
            <a:ext cx="4120753" cy="2546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5630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public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612100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Berisi file yang dapat diakses oleh pengguna, seperti file HTML, CSS, dan JavaScript.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2024-08-29T08:04:51Z</dcterms:created>
  <dcterms:modified xsi:type="dcterms:W3CDTF">2024-08-29T08:04:51Z</dcterms:modified>
</cp:coreProperties>
</file>